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2" r:id="rId4"/>
    <p:sldId id="263" r:id="rId5"/>
    <p:sldId id="260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6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>
        <p:scale>
          <a:sx n="103" d="100"/>
          <a:sy n="103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E45E-5314-D148-BCC5-12717A2C4FC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53FFA-B4B1-6142-A3B1-C7C569B7E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08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3506-EB3D-ED43-A1E6-8400E8CAD6F8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73344-AEDF-5440-88BF-4937940774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 X: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29439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Lecture Five: Putting it All Together</a:t>
            </a:r>
          </a:p>
          <a:p>
            <a:endParaRPr lang="en-GB" dirty="0" smtClean="0"/>
          </a:p>
          <a:p>
            <a:r>
              <a:rPr lang="en-GB" dirty="0" smtClean="0"/>
              <a:t>Notes:</a:t>
            </a:r>
            <a:endParaRPr lang="en-GB" dirty="0"/>
          </a:p>
          <a:p>
            <a:r>
              <a:rPr lang="en-GB" b="1" dirty="0"/>
              <a:t>https://</a:t>
            </a:r>
            <a:r>
              <a:rPr lang="en-GB" b="1" dirty="0" err="1"/>
              <a:t>tinyurl.com</a:t>
            </a:r>
            <a:r>
              <a:rPr lang="en-GB" b="1" dirty="0"/>
              <a:t>/</a:t>
            </a:r>
            <a:r>
              <a:rPr lang="en-GB" b="1" dirty="0" err="1"/>
              <a:t>kcl</a:t>
            </a:r>
            <a:r>
              <a:rPr lang="en-GB" b="1" dirty="0"/>
              <a:t>-tech-android-notes</a:t>
            </a:r>
            <a:endParaRPr lang="en-GB" dirty="0"/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6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335" y="2601097"/>
            <a:ext cx="6623221" cy="1587844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What features does our </a:t>
            </a:r>
            <a:r>
              <a:rPr lang="en-GB" smtClean="0"/>
              <a:t>TODO app need to have?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049" y="2798804"/>
            <a:ext cx="6623221" cy="75994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What do YOU have to do?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Alert Dialogs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An alert dialog is a “pop-up” on Android that can contain pretty much anything that you want.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i="0" dirty="0" smtClean="0"/>
              <a:t>Text, an image, input fields, progress bars, buttons,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86" y="3740322"/>
            <a:ext cx="4699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Alert Dialogs: Builders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 could create one from scratch, but it’s easier to use a </a:t>
            </a:r>
            <a:r>
              <a:rPr lang="en-GB" sz="2400" b="1" dirty="0" smtClean="0"/>
              <a:t>design pattern </a:t>
            </a:r>
            <a:r>
              <a:rPr lang="en-GB" sz="2400" dirty="0" smtClean="0"/>
              <a:t>called a </a:t>
            </a:r>
            <a:r>
              <a:rPr lang="en-GB" sz="2400" b="1" dirty="0" smtClean="0"/>
              <a:t>builder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The </a:t>
            </a:r>
            <a:r>
              <a:rPr lang="en-GB" sz="2400" b="1" dirty="0" smtClean="0"/>
              <a:t>builder pattern</a:t>
            </a:r>
            <a:r>
              <a:rPr lang="en-GB" sz="2400" dirty="0" smtClean="0"/>
              <a:t> is used in many languages and works like a real builder: you tell them how you want a complex object to look/work, and they build it for you.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487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2" y="889686"/>
            <a:ext cx="11239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33" y="839572"/>
            <a:ext cx="11049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0" y="963140"/>
            <a:ext cx="11226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2" y="950441"/>
            <a:ext cx="11303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9" y="888657"/>
            <a:ext cx="11125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594" y="2811163"/>
            <a:ext cx="9601200" cy="858795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Recap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Layouts, Views and View Groups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" y="1428750"/>
            <a:ext cx="10287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796072" cy="1485900"/>
          </a:xfrm>
        </p:spPr>
        <p:txBody>
          <a:bodyPr/>
          <a:lstStyle/>
          <a:p>
            <a:r>
              <a:rPr lang="en-GB" dirty="0" smtClean="0"/>
              <a:t>Recap </a:t>
            </a:r>
            <a:r>
              <a:rPr lang="mr-IN" dirty="0" smtClean="0"/>
              <a:t>–</a:t>
            </a:r>
            <a:r>
              <a:rPr lang="en-GB" dirty="0" smtClean="0"/>
              <a:t> Events, Intents and the Activity Lifecycle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71" y="1978473"/>
            <a:ext cx="9548729" cy="46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ListViews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428750"/>
            <a:ext cx="7137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Models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5" y="2171700"/>
            <a:ext cx="10765857" cy="32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- Databases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15989"/>
            <a:ext cx="10972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are we doing?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We’re want to build a basic </a:t>
            </a:r>
            <a:r>
              <a:rPr lang="en-GB" sz="2400" dirty="0" err="1" smtClean="0"/>
              <a:t>todo</a:t>
            </a:r>
            <a:r>
              <a:rPr lang="en-GB" sz="2400" dirty="0" smtClean="0"/>
              <a:t> list app, </a:t>
            </a:r>
            <a:r>
              <a:rPr lang="en-GB" sz="2400" b="1" dirty="0" smtClean="0"/>
              <a:t>KCL Tech </a:t>
            </a:r>
            <a:r>
              <a:rPr lang="en-GB" sz="2400" b="1" dirty="0" err="1" smtClean="0"/>
              <a:t>Todo</a:t>
            </a:r>
            <a:r>
              <a:rPr lang="en-GB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/>
              <a:t>If you want a preview, it is </a:t>
            </a:r>
            <a:r>
              <a:rPr lang="en-GB" sz="2400" b="1" dirty="0" smtClean="0"/>
              <a:t>available on Google Play.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i="0" dirty="0" smtClean="0"/>
              <a:t>Search for ”</a:t>
            </a:r>
            <a:r>
              <a:rPr lang="en-GB" sz="2400" b="1" i="0" dirty="0" smtClean="0"/>
              <a:t>KCL Tech </a:t>
            </a:r>
            <a:r>
              <a:rPr lang="en-GB" sz="2400" b="1" i="0" dirty="0" err="1" smtClean="0"/>
              <a:t>Todo</a:t>
            </a:r>
            <a:r>
              <a:rPr lang="en-GB" sz="2400" b="1" i="0" dirty="0" smtClean="0"/>
              <a:t>” </a:t>
            </a:r>
            <a:r>
              <a:rPr lang="en-GB" sz="2400" i="0" dirty="0" smtClean="0"/>
              <a:t>on Google or on the Play Store.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577" b="3825"/>
          <a:stretch/>
        </p:blipFill>
        <p:spPr>
          <a:xfrm>
            <a:off x="2655277" y="4264270"/>
            <a:ext cx="7244861" cy="2593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22973" y="1428750"/>
            <a:ext cx="4469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Course Notes:</a:t>
            </a:r>
          </a:p>
          <a:p>
            <a:r>
              <a:rPr lang="en-GB" b="1" dirty="0" smtClean="0"/>
              <a:t>https</a:t>
            </a:r>
            <a:r>
              <a:rPr lang="en-GB" b="1" dirty="0"/>
              <a:t>://</a:t>
            </a:r>
            <a:r>
              <a:rPr lang="en-GB" b="1" dirty="0" err="1"/>
              <a:t>tinyurl.com</a:t>
            </a:r>
            <a:r>
              <a:rPr lang="en-GB" b="1" dirty="0"/>
              <a:t>/</a:t>
            </a:r>
            <a:r>
              <a:rPr lang="en-GB" b="1" dirty="0" err="1"/>
              <a:t>kcl</a:t>
            </a:r>
            <a:r>
              <a:rPr lang="en-GB" b="1" dirty="0"/>
              <a:t>-tech-android-notes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2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022" y="2650524"/>
            <a:ext cx="9601200" cy="920578"/>
          </a:xfrm>
        </p:spPr>
        <p:txBody>
          <a:bodyPr>
            <a:noAutofit/>
          </a:bodyPr>
          <a:lstStyle/>
          <a:p>
            <a:pPr algn="ctr"/>
            <a:r>
              <a:rPr lang="en-GB" sz="6600" dirty="0" smtClean="0"/>
              <a:t>Time to put it all together!</a:t>
            </a:r>
            <a:endParaRPr lang="en-GB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551" flipH="1">
            <a:off x="1433214" y="522786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1124</TotalTime>
  <Words>214</Words>
  <Application>Microsoft Macintosh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Mangal</vt:lpstr>
      <vt:lpstr>Crop</vt:lpstr>
      <vt:lpstr>Build X: Android</vt:lpstr>
      <vt:lpstr>Recap</vt:lpstr>
      <vt:lpstr>Recap – Layouts, Views and View Groups</vt:lpstr>
      <vt:lpstr>Recap – Events, Intents and the Activity Lifecycle</vt:lpstr>
      <vt:lpstr>Recap - ListViews</vt:lpstr>
      <vt:lpstr>Recap - Models</vt:lpstr>
      <vt:lpstr>Recap - Databases</vt:lpstr>
      <vt:lpstr>What are we doing?</vt:lpstr>
      <vt:lpstr>Time to put it all together!</vt:lpstr>
      <vt:lpstr>What features does our TODO app need to have?</vt:lpstr>
      <vt:lpstr>What do YOU have to do?</vt:lpstr>
      <vt:lpstr>Alert Dialogs</vt:lpstr>
      <vt:lpstr>Alert Dialogs: Builders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X: Android</dc:title>
  <dc:creator>Subratty, Shakeel</dc:creator>
  <cp:lastModifiedBy>Subratty, Shakeel</cp:lastModifiedBy>
  <cp:revision>8</cp:revision>
  <dcterms:created xsi:type="dcterms:W3CDTF">2018-02-27T16:27:23Z</dcterms:created>
  <dcterms:modified xsi:type="dcterms:W3CDTF">2018-03-07T12:09:49Z</dcterms:modified>
</cp:coreProperties>
</file>